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y" initials="S" lastIdx="1" clrIdx="0">
    <p:extLst>
      <p:ext uri="{19B8F6BF-5375-455C-9EA6-DF929625EA0E}">
        <p15:presenceInfo xmlns:p15="http://schemas.microsoft.com/office/powerpoint/2012/main" userId="Sand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1BDE5"/>
    <a:srgbClr val="FF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660"/>
  </p:normalViewPr>
  <p:slideViewPr>
    <p:cSldViewPr snapToGrid="0">
      <p:cViewPr varScale="1">
        <p:scale>
          <a:sx n="82" d="100"/>
          <a:sy n="82" d="100"/>
        </p:scale>
        <p:origin x="662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F5DEF-3281-4681-9FC5-00832319C20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7E386-6E19-4523-89F2-D27AC67A8D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812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40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42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E7A77D40-8D84-42B3-980B-EE497FAC4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" y="-5579"/>
            <a:ext cx="12188951" cy="686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1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89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41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72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71457A-D023-4749-8262-D9F286328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" y="-5579"/>
            <a:ext cx="12188951" cy="686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8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47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75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67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0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69037"/>
            <a:ext cx="5181600" cy="47079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9037"/>
            <a:ext cx="5181600" cy="4707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www.ovalietech.com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08344" y="435900"/>
            <a:ext cx="11145456" cy="595186"/>
          </a:xfrm>
        </p:spPr>
        <p:txBody>
          <a:bodyPr/>
          <a:lstStyle>
            <a:lvl1pPr>
              <a:defRPr b="1" cap="all" baseline="0">
                <a:solidFill>
                  <a:schemeClr val="bg2">
                    <a:lumMod val="50000"/>
                  </a:schemeClr>
                </a:solidFill>
                <a:latin typeface="Eras Medium ITC" panose="020B06020305040208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567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358AF6A-E93E-4CCC-9226-EA2752102947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www.ovalietech.com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C817D9E-FF5C-46DD-B1F8-9F06A70A8B33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E1587F57-3FE6-4735-A06B-54A9642FD7B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" y="-5579"/>
            <a:ext cx="12188951" cy="686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8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65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7">
            <a:extLst>
              <a:ext uri="{FF2B5EF4-FFF2-40B4-BE49-F238E27FC236}">
                <a16:creationId xmlns:a16="http://schemas.microsoft.com/office/drawing/2014/main" id="{7F848D28-58E4-47DE-8403-582E10C949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18" t="32" r="12544" b="-32"/>
          <a:stretch/>
        </p:blipFill>
        <p:spPr>
          <a:xfrm>
            <a:off x="9699740" y="-1"/>
            <a:ext cx="2491734" cy="68579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9C587A3F-7C3A-4AF7-9B15-B939F7F4F864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0"/>
          <a:stretch/>
        </p:blipFill>
        <p:spPr>
          <a:xfrm>
            <a:off x="0" y="-1"/>
            <a:ext cx="9692640" cy="685800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76EB15-B6FA-4038-8988-A023D3528E35}"/>
              </a:ext>
            </a:extLst>
          </p:cNvPr>
          <p:cNvSpPr/>
          <p:nvPr/>
        </p:nvSpPr>
        <p:spPr>
          <a:xfrm>
            <a:off x="3228976" y="3061"/>
            <a:ext cx="8962498" cy="685493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51B25BE-2C7F-494A-B3C4-BF98509319F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6077" y="2928193"/>
            <a:ext cx="8955393" cy="35398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spc="100" dirty="0" err="1">
                <a:solidFill>
                  <a:srgbClr val="000000"/>
                </a:solidFill>
              </a:rPr>
              <a:t>Operateur</a:t>
            </a:r>
            <a:r>
              <a:rPr lang="en-US" sz="4000" spc="100" dirty="0">
                <a:solidFill>
                  <a:srgbClr val="000000"/>
                </a:solidFill>
              </a:rPr>
              <a:t> chef de quart </a:t>
            </a:r>
            <a:r>
              <a:rPr lang="en-US" sz="4000" spc="100" dirty="0" err="1">
                <a:solidFill>
                  <a:srgbClr val="000000"/>
                </a:solidFill>
              </a:rPr>
              <a:t>rondier</a:t>
            </a:r>
            <a:br>
              <a:rPr lang="en-US" sz="4000" spc="100" dirty="0">
                <a:solidFill>
                  <a:srgbClr val="000000"/>
                </a:solidFill>
              </a:rPr>
            </a:br>
            <a:r>
              <a:rPr lang="en-US" sz="4000" spc="100" dirty="0">
                <a:solidFill>
                  <a:srgbClr val="000000"/>
                </a:solidFill>
              </a:rPr>
              <a:t> </a:t>
            </a:r>
            <a:r>
              <a:rPr lang="en-US" sz="4000" spc="100" dirty="0" err="1">
                <a:solidFill>
                  <a:srgbClr val="000000"/>
                </a:solidFill>
              </a:rPr>
              <a:t>technicien</a:t>
            </a:r>
            <a:r>
              <a:rPr lang="en-US" sz="4000" spc="100" dirty="0">
                <a:solidFill>
                  <a:srgbClr val="000000"/>
                </a:solidFill>
              </a:rPr>
              <a:t> de maintenance</a:t>
            </a:r>
            <a:br>
              <a:rPr lang="en-US" sz="4000" spc="100" dirty="0">
                <a:solidFill>
                  <a:srgbClr val="000000"/>
                </a:solidFill>
              </a:rPr>
            </a:br>
            <a:r>
              <a:rPr lang="en-US" sz="4000" spc="100" dirty="0">
                <a:solidFill>
                  <a:srgbClr val="000000"/>
                </a:solidFill>
              </a:rPr>
              <a:t>ELECTROMECANICIEN</a:t>
            </a:r>
            <a:br>
              <a:rPr lang="en-US" sz="4000" spc="100" dirty="0">
                <a:solidFill>
                  <a:srgbClr val="000000"/>
                </a:solidFill>
              </a:rPr>
            </a:br>
            <a:br>
              <a:rPr lang="en-US" sz="4000" spc="100" dirty="0">
                <a:solidFill>
                  <a:srgbClr val="000000"/>
                </a:solidFill>
              </a:rPr>
            </a:br>
            <a:r>
              <a:rPr lang="en-US" sz="4000" b="1" spc="100" dirty="0">
                <a:solidFill>
                  <a:srgbClr val="000000"/>
                </a:solidFill>
              </a:rPr>
              <a:t>DECOUVREZ NOS METIERS !</a:t>
            </a:r>
            <a:endParaRPr lang="en-US" sz="4000" b="1" u="sng" spc="100" dirty="0">
              <a:solidFill>
                <a:srgbClr val="0000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5B4105F-E4D3-4092-94E5-01EA8FF141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502" y="6168032"/>
            <a:ext cx="2204210" cy="60311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29F126E-46D5-4FB4-A2D6-AED28AAC2D8B}"/>
              </a:ext>
            </a:extLst>
          </p:cNvPr>
          <p:cNvSpPr txBox="1"/>
          <p:nvPr/>
        </p:nvSpPr>
        <p:spPr>
          <a:xfrm>
            <a:off x="3975217" y="6469591"/>
            <a:ext cx="2857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dirty="0"/>
              <a:t>rh@ovalietech.com</a:t>
            </a:r>
          </a:p>
        </p:txBody>
      </p:sp>
      <p:sp>
        <p:nvSpPr>
          <p:cNvPr id="12" name="Flèche : droite rayée 11">
            <a:extLst>
              <a:ext uri="{FF2B5EF4-FFF2-40B4-BE49-F238E27FC236}">
                <a16:creationId xmlns:a16="http://schemas.microsoft.com/office/drawing/2014/main" id="{C7C05FF0-DBF4-4549-A05A-DECEA0FED941}"/>
              </a:ext>
            </a:extLst>
          </p:cNvPr>
          <p:cNvSpPr/>
          <p:nvPr/>
        </p:nvSpPr>
        <p:spPr>
          <a:xfrm>
            <a:off x="3236077" y="6535090"/>
            <a:ext cx="942940" cy="410857"/>
          </a:xfrm>
          <a:prstGeom prst="stripedRightArrow">
            <a:avLst>
              <a:gd name="adj1" fmla="val 50000"/>
              <a:gd name="adj2" fmla="val 29135"/>
            </a:avLst>
          </a:prstGeom>
          <a:solidFill>
            <a:srgbClr val="71BDE5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51B3E30-0926-4DCD-8AED-9FC4A6938008}"/>
              </a:ext>
            </a:extLst>
          </p:cNvPr>
          <p:cNvCxnSpPr>
            <a:cxnSpLocks/>
          </p:cNvCxnSpPr>
          <p:nvPr/>
        </p:nvCxnSpPr>
        <p:spPr>
          <a:xfrm flipV="1">
            <a:off x="3228976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A641F8BE-3FFF-4A78-9ECE-9E3898973DC3}"/>
              </a:ext>
            </a:extLst>
          </p:cNvPr>
          <p:cNvSpPr/>
          <p:nvPr/>
        </p:nvSpPr>
        <p:spPr>
          <a:xfrm>
            <a:off x="3582955" y="298580"/>
            <a:ext cx="4124131" cy="27392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97AABD-B19E-4E62-A812-5D3CD5FE0F05}"/>
              </a:ext>
            </a:extLst>
          </p:cNvPr>
          <p:cNvSpPr/>
          <p:nvPr/>
        </p:nvSpPr>
        <p:spPr>
          <a:xfrm>
            <a:off x="3236077" y="388409"/>
            <a:ext cx="475092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VOUS:</a:t>
            </a:r>
            <a:br>
              <a:rPr lang="en-US" sz="600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Motivé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(e)-</a:t>
            </a: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Expérimenté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(e) </a:t>
            </a: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ou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pas</a:t>
            </a:r>
            <a:b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Mobile</a:t>
            </a:r>
            <a:b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Interessé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(e) par les métiers techniques :</a:t>
            </a:r>
            <a:b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Energie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– </a:t>
            </a: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Environnement</a:t>
            </a:r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20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L’industrie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a des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besoins</a:t>
            </a: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</a:t>
            </a: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France ! </a:t>
            </a:r>
            <a:br>
              <a:rPr lang="en-US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fr-FR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81AD34-7163-4CD5-A82C-E434D1A9C006}"/>
              </a:ext>
            </a:extLst>
          </p:cNvPr>
          <p:cNvSpPr/>
          <p:nvPr/>
        </p:nvSpPr>
        <p:spPr>
          <a:xfrm>
            <a:off x="7924535" y="298580"/>
            <a:ext cx="4124131" cy="27392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4FC8C0-3D81-4BDB-9895-92BBEF2C06C6}"/>
              </a:ext>
            </a:extLst>
          </p:cNvPr>
          <p:cNvSpPr/>
          <p:nvPr/>
        </p:nvSpPr>
        <p:spPr>
          <a:xfrm>
            <a:off x="7781734" y="389940"/>
            <a:ext cx="440973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NOUS:</a:t>
            </a:r>
            <a:br>
              <a:rPr lang="en-US" sz="4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Ingénierie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-Maintenance-Exploitation</a:t>
            </a:r>
            <a:b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NOUS </a:t>
            </a: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vous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formons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(</a:t>
            </a: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théorie-pratique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),</a:t>
            </a:r>
            <a:b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NOUS </a:t>
            </a: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vous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recrutons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</a:t>
            </a:r>
            <a:b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CDD, CDIC, CDI, </a:t>
            </a: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postes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sur </a:t>
            </a: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toute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la France et Europe</a:t>
            </a:r>
            <a:b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Missions </a:t>
            </a: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toutes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durées</a:t>
            </a:r>
            <a:endParaRPr lang="fr-FR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042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 PowerPoint OVT" id="{79014B53-8FBE-4368-91BA-1B4327888001}" vid="{084D94CB-8B8C-4240-8391-875C7DC756E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94</Words>
  <Application>Microsoft Office PowerPoint</Application>
  <PresentationFormat>Grand écran</PresentationFormat>
  <Paragraphs>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Calibri</vt:lpstr>
      <vt:lpstr>Eras Medium ITC</vt:lpstr>
      <vt:lpstr>Tw Cen MT</vt:lpstr>
      <vt:lpstr>Tw Cen MT Condensed</vt:lpstr>
      <vt:lpstr>Wingdings 3</vt:lpstr>
      <vt:lpstr>Intégral</vt:lpstr>
      <vt:lpstr>Operateur chef de quart rondier  technicien de maintenance ELECTROMECANICIEN  DECOUVREZ NOS METIERS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NOUS RECRUTONS</dc:title>
  <dc:creator>Sandy MUSIAL</dc:creator>
  <cp:lastModifiedBy>Sandy MUSIAL</cp:lastModifiedBy>
  <cp:revision>15</cp:revision>
  <dcterms:created xsi:type="dcterms:W3CDTF">2019-04-23T11:28:38Z</dcterms:created>
  <dcterms:modified xsi:type="dcterms:W3CDTF">2019-12-19T08:25:07Z</dcterms:modified>
</cp:coreProperties>
</file>